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slideMasters/slideMaster5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0" r:id="rId1"/>
    <p:sldMasterId id="2147483735" r:id="rId2"/>
    <p:sldMasterId id="2147483702" r:id="rId3"/>
    <p:sldMasterId id="2147483691" r:id="rId4"/>
    <p:sldMasterId id="2147483729" r:id="rId5"/>
  </p:sldMasterIdLst>
  <p:notesMasterIdLst>
    <p:notesMasterId r:id="rId7"/>
  </p:notesMasterIdLst>
  <p:handoutMasterIdLst>
    <p:handoutMasterId r:id="rId8"/>
  </p:handoutMasterIdLst>
  <p:sldIdLst>
    <p:sldId id="258" r:id="rId6"/>
  </p:sldIdLst>
  <p:sldSz cx="10693400" cy="7561263"/>
  <p:notesSz cx="6797675" cy="99266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ADABAC"/>
    <a:srgbClr val="F58025"/>
    <a:srgbClr val="ADAEAE"/>
    <a:srgbClr val="B4B4B4"/>
    <a:srgbClr val="4D525A"/>
    <a:srgbClr val="25252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51" autoAdjust="0"/>
    <p:restoredTop sz="94673" autoAdjust="0"/>
  </p:normalViewPr>
  <p:slideViewPr>
    <p:cSldViewPr snapToGrid="0">
      <p:cViewPr>
        <p:scale>
          <a:sx n="90" d="100"/>
          <a:sy n="90" d="100"/>
        </p:scale>
        <p:origin x="-816" y="-88"/>
      </p:cViewPr>
      <p:guideLst>
        <p:guide orient="horz" pos="4077"/>
        <p:guide orient="horz" pos="1040"/>
        <p:guide pos="239"/>
        <p:guide pos="6498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2796" y="-11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7C54617C-6881-415D-8007-9AB5DB06DEC2}" type="datetimeFigureOut">
              <a:rPr lang="en-US" smtClean="0"/>
              <a:pPr/>
              <a:t>11/28/14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D9F3CC1F-A84A-4199-BB94-ECE44A065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385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FA114467-6576-49E7-8435-CC7F3DB6485F}" type="datetimeFigureOut">
              <a:rPr lang="en-US" smtClean="0"/>
              <a:pPr/>
              <a:t>11/28/14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256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15192"/>
            <a:ext cx="5437188" cy="4466274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55" y="9428800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DB92DBA4-3591-4B81-9F39-F78A947956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062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Slide Pic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7920000" cy="56492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772000"/>
            <a:ext cx="4546800" cy="4068000"/>
          </a:xfrm>
          <a:prstGeom prst="rect">
            <a:avLst/>
          </a:prstGeom>
        </p:spPr>
        <p:txBody>
          <a:bodyPr lIns="104400" tIns="54000" rIns="104400" bIns="5400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en-US" sz="5200" kern="1200" cap="none" baseline="0" dirty="0">
                <a:solidFill>
                  <a:schemeClr val="bg1"/>
                </a:solidFill>
                <a:latin typeface="Bodoni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 Page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736277"/>
            <a:ext cx="7920000" cy="54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935183" y="1487909"/>
            <a:ext cx="4477767" cy="202668"/>
          </a:xfrm>
          <a:prstGeom prst="rect">
            <a:avLst/>
          </a:prstGeom>
        </p:spPr>
        <p:txBody>
          <a:bodyPr/>
          <a:lstStyle>
            <a:lvl1pPr algn="r">
              <a:defRPr sz="900" cap="all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fld id="{FC2755D0-8386-460A-AE94-9EF3EB710004}" type="datetime4">
              <a:rPr lang="en-GB" smtClean="0"/>
              <a:pPr>
                <a:tabLst>
                  <a:tab pos="2778125" algn="r"/>
                  <a:tab pos="4037013" algn="r"/>
                </a:tabLst>
              </a:pPr>
              <a:t>November 28, 2014</a:t>
            </a:fld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97053" y="1475051"/>
            <a:ext cx="3166913" cy="244800"/>
          </a:xfrm>
          <a:prstGeom prst="rect">
            <a:avLst/>
          </a:prstGeom>
        </p:spPr>
        <p:txBody>
          <a:bodyPr lIns="104400" tIns="54000" rIns="104400" bIns="54000"/>
          <a:lstStyle>
            <a:lvl1pPr algn="r">
              <a:tabLst>
                <a:tab pos="2881313" algn="r"/>
                <a:tab pos="4967288" algn="r"/>
              </a:tabLst>
              <a:defRPr sz="900" cap="all" baseline="0"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	Click to edit COMPANY being presented to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09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3600" y="1850400"/>
            <a:ext cx="7160400" cy="267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400"/>
              </a:spcAft>
              <a:defRPr sz="240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249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3600" y="1850400"/>
            <a:ext cx="7160400" cy="267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br>
              <a:rPr lang="en-US" dirty="0" smtClean="0"/>
            </a:b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15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3600" y="1850399"/>
            <a:ext cx="4759200" cy="4949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br>
              <a:rPr lang="en-US" dirty="0" smtClean="0"/>
            </a:b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15200" y="1850399"/>
            <a:ext cx="4759200" cy="4949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033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3600" y="1850399"/>
            <a:ext cx="3031200" cy="4960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br>
              <a:rPr lang="en-US" dirty="0" smtClean="0"/>
            </a:b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27668" y="1850399"/>
            <a:ext cx="3031200" cy="4960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br>
              <a:rPr lang="en-US" dirty="0" smtClean="0"/>
            </a:b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284052" y="1850399"/>
            <a:ext cx="3031200" cy="49603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</a:t>
            </a:r>
            <a:br>
              <a:rPr lang="en-US" dirty="0" smtClean="0"/>
            </a:b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5499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3600" y="1846800"/>
            <a:ext cx="3651419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cap="all" baseline="0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176000" y="1854000"/>
            <a:ext cx="5461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638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Gre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\\fileserver\home\ben.swindale\October Design\PPTX Template\bullet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00" y="3903539"/>
            <a:ext cx="504056" cy="154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>
            <a:spLocks noChangeAspect="1"/>
          </p:cNvSpPr>
          <p:nvPr userDrawn="1"/>
        </p:nvSpPr>
        <p:spPr>
          <a:xfrm>
            <a:off x="7651619" y="3880737"/>
            <a:ext cx="2592000" cy="25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3088248" y="4210579"/>
            <a:ext cx="1932317" cy="19323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 userDrawn="1"/>
        </p:nvSpPr>
        <p:spPr>
          <a:xfrm>
            <a:off x="5274093" y="4114737"/>
            <a:ext cx="2124000" cy="212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61" y="3929417"/>
            <a:ext cx="2208082" cy="439198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tx1"/>
                </a:solidFill>
              </a:defRPr>
            </a:lvl1pPr>
            <a:lvl2pPr>
              <a:defRPr cap="none">
                <a:solidFill>
                  <a:schemeClr val="bg1"/>
                </a:solidFill>
              </a:defRPr>
            </a:lvl2pPr>
            <a:lvl3pPr>
              <a:defRPr cap="none">
                <a:solidFill>
                  <a:schemeClr val="bg1"/>
                </a:solidFill>
              </a:defRPr>
            </a:lvl3pPr>
            <a:lvl4pPr>
              <a:defRPr cap="none"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Fact text 1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7261" y="4446101"/>
            <a:ext cx="2208082" cy="439198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tx1"/>
                </a:solidFill>
              </a:defRPr>
            </a:lvl1pPr>
            <a:lvl2pPr>
              <a:defRPr cap="none">
                <a:solidFill>
                  <a:schemeClr val="bg1"/>
                </a:solidFill>
              </a:defRPr>
            </a:lvl2pPr>
            <a:lvl3pPr>
              <a:defRPr cap="none">
                <a:solidFill>
                  <a:schemeClr val="bg1"/>
                </a:solidFill>
              </a:defRPr>
            </a:lvl3pPr>
            <a:lvl4pPr>
              <a:defRPr cap="none"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Fact text 2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7261" y="4962784"/>
            <a:ext cx="2208082" cy="439198"/>
          </a:xfrm>
          <a:prstGeom prst="rect">
            <a:avLst/>
          </a:prstGeom>
        </p:spPr>
        <p:txBody>
          <a:bodyPr/>
          <a:lstStyle>
            <a:lvl1pPr>
              <a:defRPr sz="2400" cap="none">
                <a:solidFill>
                  <a:schemeClr val="tx1"/>
                </a:solidFill>
              </a:defRPr>
            </a:lvl1pPr>
            <a:lvl2pPr>
              <a:defRPr cap="none">
                <a:solidFill>
                  <a:schemeClr val="bg1"/>
                </a:solidFill>
              </a:defRPr>
            </a:lvl2pPr>
            <a:lvl3pPr>
              <a:defRPr cap="none">
                <a:solidFill>
                  <a:schemeClr val="bg1"/>
                </a:solidFill>
              </a:defRPr>
            </a:lvl3pPr>
            <a:lvl4pPr>
              <a:defRPr cap="none">
                <a:solidFill>
                  <a:schemeClr val="bg1"/>
                </a:solidFill>
              </a:defRPr>
            </a:lvl4pPr>
            <a:lvl5pPr>
              <a:defRPr cap="none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Fact text 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146" y="4775893"/>
            <a:ext cx="1000845" cy="801688"/>
          </a:xfrm>
          <a:prstGeom prst="rect">
            <a:avLst/>
          </a:prstGeom>
        </p:spPr>
        <p:txBody>
          <a:bodyPr anchor="ctr" anchorCtr="1"/>
          <a:lstStyle>
            <a:lvl1pPr algn="ctr">
              <a:defRPr sz="2400" cap="none" baseline="0">
                <a:latin typeface="Bodoni" pitchFamily="18" charset="0"/>
              </a:defRPr>
            </a:lvl1pPr>
          </a:lstStyle>
          <a:p>
            <a:pPr lvl="0"/>
            <a:r>
              <a:rPr lang="en-US" dirty="0" smtClean="0"/>
              <a:t>Edit text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835670" y="4775893"/>
            <a:ext cx="1000845" cy="801688"/>
          </a:xfrm>
          <a:prstGeom prst="rect">
            <a:avLst/>
          </a:prstGeom>
        </p:spPr>
        <p:txBody>
          <a:bodyPr anchor="ctr" anchorCtr="1"/>
          <a:lstStyle>
            <a:lvl1pPr algn="ctr">
              <a:defRPr sz="2400" cap="none" baseline="0">
                <a:latin typeface="Bodoni" pitchFamily="18" charset="0"/>
              </a:defRPr>
            </a:lvl1pPr>
          </a:lstStyle>
          <a:p>
            <a:pPr lvl="0"/>
            <a:r>
              <a:rPr lang="en-US" dirty="0" smtClean="0"/>
              <a:t>Edit text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447197" y="4775893"/>
            <a:ext cx="1000845" cy="801688"/>
          </a:xfrm>
          <a:prstGeom prst="rect">
            <a:avLst/>
          </a:prstGeom>
        </p:spPr>
        <p:txBody>
          <a:bodyPr anchor="ctr" anchorCtr="1"/>
          <a:lstStyle>
            <a:lvl1pPr algn="ctr">
              <a:defRPr sz="2400" cap="none" baseline="0">
                <a:solidFill>
                  <a:schemeClr val="tx1"/>
                </a:solidFill>
                <a:latin typeface="Bodoni" pitchFamily="18" charset="0"/>
              </a:defRPr>
            </a:lvl1pPr>
          </a:lstStyle>
          <a:p>
            <a:pPr lvl="0"/>
            <a:r>
              <a:rPr lang="en-US" dirty="0" smtClean="0"/>
              <a:t>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73600" y="1846800"/>
            <a:ext cx="7160400" cy="4616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5147329" y="3662655"/>
            <a:ext cx="0" cy="3244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7524856" y="3681392"/>
            <a:ext cx="0" cy="32440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803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and 4 Column and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4000" y="1836000"/>
            <a:ext cx="4525200" cy="892800"/>
          </a:xfrm>
          <a:prstGeom prst="rect">
            <a:avLst/>
          </a:prstGeom>
        </p:spPr>
        <p:txBody>
          <a:bodyPr lIns="104400" tIns="54000" rIns="104400" bIns="54000"/>
          <a:lstStyle>
            <a:lvl1pPr>
              <a:defRPr sz="2400">
                <a:solidFill>
                  <a:schemeClr val="bg2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 cap="all" baseline="0">
                <a:solidFill>
                  <a:schemeClr val="bg2"/>
                </a:solidFill>
                <a:latin typeface="GillSans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GillSans" pitchFamily="34" charset="0"/>
              </a:defRPr>
            </a:lvl3pPr>
            <a:lvl4pPr>
              <a:defRPr sz="2400">
                <a:solidFill>
                  <a:schemeClr val="bg2"/>
                </a:solidFill>
                <a:latin typeface="GillSans" pitchFamily="34" charset="0"/>
              </a:defRPr>
            </a:lvl4pPr>
            <a:lvl5pPr>
              <a:defRPr sz="2400">
                <a:solidFill>
                  <a:schemeClr val="bg2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  <a:br>
              <a:rPr lang="en-US" dirty="0" smtClean="0"/>
            </a:br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770906" y="2688726"/>
            <a:ext cx="0" cy="4058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308326" y="2708574"/>
            <a:ext cx="0" cy="4058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834607" y="2708574"/>
            <a:ext cx="0" cy="40582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>
            <a:off x="738743" y="5178375"/>
            <a:ext cx="1622256" cy="149980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 userDrawn="1"/>
        </p:nvSpPr>
        <p:spPr>
          <a:xfrm>
            <a:off x="3242745" y="5169731"/>
            <a:ext cx="1622256" cy="1499807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 userDrawn="1"/>
        </p:nvSpPr>
        <p:spPr>
          <a:xfrm>
            <a:off x="5791304" y="5169731"/>
            <a:ext cx="1622256" cy="1499807"/>
          </a:xfrm>
          <a:prstGeom prst="ellipse">
            <a:avLst/>
          </a:prstGeom>
          <a:solidFill>
            <a:srgbClr val="F58025"/>
          </a:solidFill>
          <a:ln>
            <a:solidFill>
              <a:srgbClr val="F58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 userDrawn="1"/>
        </p:nvSpPr>
        <p:spPr>
          <a:xfrm>
            <a:off x="8317585" y="5169731"/>
            <a:ext cx="1622256" cy="1499807"/>
          </a:xfrm>
          <a:prstGeom prst="ellipse">
            <a:avLst/>
          </a:prstGeom>
          <a:solidFill>
            <a:srgbClr val="4D525A"/>
          </a:solidFill>
          <a:ln>
            <a:solidFill>
              <a:srgbClr val="4D52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74640" y="2768400"/>
            <a:ext cx="2264400" cy="2073600"/>
          </a:xfrm>
          <a:prstGeom prst="rect">
            <a:avLst/>
          </a:prstGeom>
        </p:spPr>
        <p:txBody>
          <a:bodyPr lIns="104400" tIns="54000" rIns="104400" bIns="54000"/>
          <a:lstStyle>
            <a:lvl1pPr>
              <a:defRPr sz="1600" cap="none">
                <a:solidFill>
                  <a:schemeClr val="accent2"/>
                </a:solidFill>
                <a:latin typeface="Gill Sans MT" pitchFamily="34" charset="0"/>
              </a:defRPr>
            </a:lvl1pPr>
            <a:lvl2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2pPr>
            <a:lvl3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3pPr>
            <a:lvl4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4pPr>
            <a:lvl5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919600" y="2772000"/>
            <a:ext cx="2264400" cy="2073600"/>
          </a:xfrm>
          <a:prstGeom prst="rect">
            <a:avLst/>
          </a:prstGeom>
        </p:spPr>
        <p:txBody>
          <a:bodyPr lIns="104400" tIns="54000" rIns="104400" bIns="54000"/>
          <a:lstStyle>
            <a:lvl1pPr>
              <a:defRPr sz="1600" cap="none">
                <a:solidFill>
                  <a:schemeClr val="accent2"/>
                </a:solidFill>
                <a:latin typeface="Gill Sans MT" pitchFamily="34" charset="0"/>
              </a:defRPr>
            </a:lvl1pPr>
            <a:lvl2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2pPr>
            <a:lvl3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3pPr>
            <a:lvl4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4pPr>
            <a:lvl5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443200" y="2772000"/>
            <a:ext cx="2264400" cy="2073600"/>
          </a:xfrm>
          <a:prstGeom prst="rect">
            <a:avLst/>
          </a:prstGeom>
        </p:spPr>
        <p:txBody>
          <a:bodyPr lIns="104400" tIns="54000" rIns="104400" bIns="54000"/>
          <a:lstStyle>
            <a:lvl1pPr>
              <a:defRPr sz="1600" cap="none">
                <a:solidFill>
                  <a:schemeClr val="accent2"/>
                </a:solidFill>
                <a:latin typeface="Gill Sans MT" pitchFamily="34" charset="0"/>
              </a:defRPr>
            </a:lvl1pPr>
            <a:lvl2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2pPr>
            <a:lvl3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3pPr>
            <a:lvl4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4pPr>
            <a:lvl5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8024400" y="2772000"/>
            <a:ext cx="2264400" cy="2073600"/>
          </a:xfrm>
          <a:prstGeom prst="rect">
            <a:avLst/>
          </a:prstGeom>
        </p:spPr>
        <p:txBody>
          <a:bodyPr lIns="104400" tIns="54000" rIns="104400" bIns="54000"/>
          <a:lstStyle>
            <a:lvl1pPr>
              <a:defRPr sz="1600" cap="none">
                <a:solidFill>
                  <a:schemeClr val="accent2"/>
                </a:solidFill>
                <a:latin typeface="Gill Sans MT" pitchFamily="34" charset="0"/>
              </a:defRPr>
            </a:lvl1pPr>
            <a:lvl2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2pPr>
            <a:lvl3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3pPr>
            <a:lvl4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4pPr>
            <a:lvl5pPr marL="327600" indent="-327600">
              <a:spcBef>
                <a:spcPts val="0"/>
              </a:spcBef>
              <a:buFont typeface="Gill Sans MT" pitchFamily="34" charset="0"/>
              <a:buChar char="—"/>
              <a:defRPr sz="1600" cap="none">
                <a:solidFill>
                  <a:schemeClr val="bg2"/>
                </a:solidFill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8037642" cy="56492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3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Divider">
    <p:bg>
      <p:bgPr>
        <a:solidFill>
          <a:srgbClr val="AD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6139" y="2061964"/>
            <a:ext cx="7272000" cy="1753200"/>
          </a:xfrm>
          <a:prstGeom prst="rect">
            <a:avLst/>
          </a:prstGeom>
        </p:spPr>
        <p:txBody>
          <a:bodyPr/>
          <a:lstStyle>
            <a:lvl1pPr marL="0" indent="0" algn="l" defTabSz="1043056" rtl="0" eaLnBrk="1" latinLnBrk="0" hangingPunct="1">
              <a:buNone/>
              <a:defRPr lang="en-US" sz="5200" kern="1200" baseline="0" dirty="0">
                <a:solidFill>
                  <a:schemeClr val="bg1"/>
                </a:solidFill>
                <a:latin typeface="Bodoni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Divider Page 1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94139" y="703571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485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6139" y="2061964"/>
            <a:ext cx="7272000" cy="1753200"/>
          </a:xfrm>
          <a:prstGeom prst="rect">
            <a:avLst/>
          </a:prstGeom>
        </p:spPr>
        <p:txBody>
          <a:bodyPr/>
          <a:lstStyle>
            <a:lvl1pPr marL="0" indent="0" algn="l" defTabSz="1043056" rtl="0" eaLnBrk="1" latinLnBrk="0" hangingPunct="1">
              <a:buNone/>
              <a:defRPr lang="en-US" sz="5200" kern="1200" baseline="0" dirty="0">
                <a:solidFill>
                  <a:schemeClr val="bg2"/>
                </a:solidFill>
                <a:latin typeface="Bodoni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Divider Page 1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94139" y="703571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2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2"/>
                </a:solidFill>
              </a:rPr>
              <a:t>©</a:t>
            </a:r>
            <a:r>
              <a:rPr lang="en-GB" sz="900" dirty="0">
                <a:solidFill>
                  <a:schemeClr val="bg2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2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2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14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ark Grey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6139" y="2061964"/>
            <a:ext cx="7272000" cy="1753200"/>
          </a:xfrm>
          <a:prstGeom prst="rect">
            <a:avLst/>
          </a:prstGeom>
        </p:spPr>
        <p:txBody>
          <a:bodyPr/>
          <a:lstStyle>
            <a:lvl1pPr marL="0" indent="0" algn="l" defTabSz="1043056" rtl="0" eaLnBrk="1" latinLnBrk="0" hangingPunct="1">
              <a:buNone/>
              <a:defRPr lang="en-US" sz="5200" kern="1200" baseline="0" dirty="0">
                <a:solidFill>
                  <a:schemeClr val="bg1"/>
                </a:solidFill>
                <a:latin typeface="Bodoni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Divider Page 1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94139" y="703571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1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Slide Pic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7920000" cy="645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772000"/>
            <a:ext cx="4546800" cy="4068000"/>
          </a:xfrm>
          <a:prstGeom prst="rect">
            <a:avLst/>
          </a:prstGeom>
        </p:spPr>
        <p:txBody>
          <a:bodyPr lIns="104400" tIns="54000" rIns="104400" bIns="5400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en-US" sz="5200" kern="1200" cap="none" baseline="0" dirty="0">
                <a:solidFill>
                  <a:schemeClr val="bg1"/>
                </a:solidFill>
                <a:latin typeface="Bodoni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 Page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736277"/>
            <a:ext cx="7920000" cy="54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935183" y="1487909"/>
            <a:ext cx="4477767" cy="202668"/>
          </a:xfrm>
          <a:prstGeom prst="rect">
            <a:avLst/>
          </a:prstGeom>
        </p:spPr>
        <p:txBody>
          <a:bodyPr/>
          <a:lstStyle>
            <a:lvl1pPr algn="r">
              <a:defRPr sz="900" cap="all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fld id="{FC2755D0-8386-460A-AE94-9EF3EB710004}" type="datetime4">
              <a:rPr lang="en-GB" smtClean="0"/>
              <a:pPr>
                <a:tabLst>
                  <a:tab pos="2778125" algn="r"/>
                  <a:tab pos="4037013" algn="r"/>
                </a:tabLst>
              </a:pPr>
              <a:t>November 28, 2014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97053" y="1475051"/>
            <a:ext cx="3166913" cy="244800"/>
          </a:xfrm>
          <a:prstGeom prst="rect">
            <a:avLst/>
          </a:prstGeom>
        </p:spPr>
        <p:txBody>
          <a:bodyPr lIns="104400" tIns="54000" rIns="104400" bIns="54000"/>
          <a:lstStyle>
            <a:lvl1pPr algn="r">
              <a:tabLst>
                <a:tab pos="2881313" algn="r"/>
                <a:tab pos="4967288" algn="r"/>
              </a:tabLst>
              <a:defRPr sz="900" cap="all" baseline="0"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	Click to edit COMPANY being presented to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082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ck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6139" y="2061964"/>
            <a:ext cx="7272000" cy="1753200"/>
          </a:xfrm>
          <a:prstGeom prst="rect">
            <a:avLst/>
          </a:prstGeom>
        </p:spPr>
        <p:txBody>
          <a:bodyPr/>
          <a:lstStyle>
            <a:lvl1pPr marL="0" indent="0" algn="l" defTabSz="1043056" rtl="0" eaLnBrk="1" latinLnBrk="0" hangingPunct="1">
              <a:buNone/>
              <a:defRPr lang="en-US" sz="5200" kern="1200" baseline="0" dirty="0">
                <a:solidFill>
                  <a:schemeClr val="bg1"/>
                </a:solidFill>
                <a:latin typeface="Bodoni" pitchFamily="18" charset="0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Divider Page 1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94139" y="703571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93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399600" y="1980000"/>
            <a:ext cx="1584000" cy="100243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Gill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000" y="252000"/>
            <a:ext cx="7920000" cy="5649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Content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2109601" y="1983600"/>
            <a:ext cx="2988000" cy="979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none" baseline="0">
                <a:solidFill>
                  <a:schemeClr val="accent3"/>
                </a:solidFill>
                <a:latin typeface="Gill Sans MT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name.surname@mishcon.com</a:t>
            </a:r>
            <a:br>
              <a:rPr lang="en-US" dirty="0" smtClean="0"/>
            </a:br>
            <a:r>
              <a:rPr lang="en-US" dirty="0" smtClean="0"/>
              <a:t>DDI: +44 20 XXXX 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5346000" y="1980000"/>
            <a:ext cx="1584000" cy="100243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Gill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05600" y="1983600"/>
            <a:ext cx="2988000" cy="979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none" baseline="0">
                <a:solidFill>
                  <a:schemeClr val="accent3"/>
                </a:solidFill>
                <a:latin typeface="Gill Sans MT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name.surname@mishcon.com</a:t>
            </a:r>
            <a:br>
              <a:rPr lang="en-US" dirty="0" smtClean="0"/>
            </a:br>
            <a:r>
              <a:rPr lang="en-US" dirty="0" smtClean="0"/>
              <a:t>DDI: +44 20 XXXX 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99600" y="4053600"/>
            <a:ext cx="1584000" cy="100243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Gill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09600" y="4035600"/>
            <a:ext cx="2988000" cy="979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none" baseline="0">
                <a:solidFill>
                  <a:schemeClr val="accent3"/>
                </a:solidFill>
                <a:latin typeface="Gill Sans MT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name.surname@mishcon.com</a:t>
            </a:r>
            <a:br>
              <a:rPr lang="en-US" dirty="0" smtClean="0"/>
            </a:br>
            <a:r>
              <a:rPr lang="en-US" dirty="0" smtClean="0"/>
              <a:t>DDI: +44 20 XXXX </a:t>
            </a:r>
            <a:r>
              <a:rPr lang="en-US" dirty="0" err="1" smtClean="0"/>
              <a:t>XXXX</a:t>
            </a:r>
            <a:endParaRPr lang="en-US" dirty="0"/>
          </a:p>
        </p:txBody>
      </p:sp>
      <p:sp>
        <p:nvSpPr>
          <p:cNvPr id="19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5346000" y="4053600"/>
            <a:ext cx="1584000" cy="1002437"/>
          </a:xfrm>
          <a:prstGeom prst="rect">
            <a:avLst/>
          </a:prstGeom>
        </p:spPr>
        <p:txBody>
          <a:bodyPr/>
          <a:lstStyle>
            <a:lvl1pPr>
              <a:defRPr sz="1600" cap="none" baseline="0">
                <a:solidFill>
                  <a:schemeClr val="bg1"/>
                </a:solidFill>
                <a:latin typeface="Gill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7005600" y="4035600"/>
            <a:ext cx="2988000" cy="979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cap="none" baseline="0">
                <a:solidFill>
                  <a:schemeClr val="accent3"/>
                </a:solidFill>
                <a:latin typeface="Gill Sans MT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name.surname@mishcon.com</a:t>
            </a:r>
            <a:br>
              <a:rPr lang="en-US" dirty="0" smtClean="0"/>
            </a:br>
            <a:r>
              <a:rPr lang="en-US" dirty="0" smtClean="0"/>
              <a:t>DDI: +44 20 XXXX </a:t>
            </a:r>
            <a:r>
              <a:rPr lang="en-US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829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Slide Pic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7920000" cy="645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772000"/>
            <a:ext cx="4546800" cy="4068000"/>
          </a:xfrm>
          <a:prstGeom prst="rect">
            <a:avLst/>
          </a:prstGeom>
        </p:spPr>
        <p:txBody>
          <a:bodyPr lIns="104400" tIns="54000" rIns="104400" bIns="5400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en-US" sz="5200" kern="1200" cap="none" baseline="0" dirty="0">
                <a:solidFill>
                  <a:schemeClr val="bg1"/>
                </a:solidFill>
                <a:latin typeface="Bodoni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 Page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736277"/>
            <a:ext cx="7920000" cy="54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935183" y="1487909"/>
            <a:ext cx="4477767" cy="202668"/>
          </a:xfrm>
          <a:prstGeom prst="rect">
            <a:avLst/>
          </a:prstGeom>
        </p:spPr>
        <p:txBody>
          <a:bodyPr/>
          <a:lstStyle>
            <a:lvl1pPr algn="r">
              <a:defRPr sz="900" cap="all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fld id="{FC2755D0-8386-460A-AE94-9EF3EB710004}" type="datetime4">
              <a:rPr lang="en-GB" smtClean="0"/>
              <a:pPr>
                <a:tabLst>
                  <a:tab pos="2778125" algn="r"/>
                  <a:tab pos="4037013" algn="r"/>
                </a:tabLst>
              </a:pPr>
              <a:t>November 28, 2014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97053" y="1475051"/>
            <a:ext cx="3166913" cy="244800"/>
          </a:xfrm>
          <a:prstGeom prst="rect">
            <a:avLst/>
          </a:prstGeom>
        </p:spPr>
        <p:txBody>
          <a:bodyPr lIns="104400" tIns="54000" rIns="104400" bIns="54000"/>
          <a:lstStyle>
            <a:lvl1pPr algn="r">
              <a:tabLst>
                <a:tab pos="2881313" algn="r"/>
                <a:tab pos="4967288" algn="r"/>
              </a:tabLst>
              <a:defRPr sz="900" cap="all" baseline="0"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	Click to edit COMPANY being presented to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11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Slide Pic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7920000" cy="645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772000"/>
            <a:ext cx="4546800" cy="4068000"/>
          </a:xfrm>
          <a:prstGeom prst="rect">
            <a:avLst/>
          </a:prstGeom>
        </p:spPr>
        <p:txBody>
          <a:bodyPr lIns="104400" tIns="54000" rIns="104400" bIns="5400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en-US" sz="5200" kern="1200" cap="none" baseline="0" dirty="0">
                <a:solidFill>
                  <a:schemeClr val="bg1"/>
                </a:solidFill>
                <a:latin typeface="Bodoni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 Page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736277"/>
            <a:ext cx="7920000" cy="54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935183" y="1487909"/>
            <a:ext cx="4477767" cy="202668"/>
          </a:xfrm>
          <a:prstGeom prst="rect">
            <a:avLst/>
          </a:prstGeom>
        </p:spPr>
        <p:txBody>
          <a:bodyPr/>
          <a:lstStyle>
            <a:lvl1pPr algn="r">
              <a:defRPr sz="900" cap="all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fld id="{FC2755D0-8386-460A-AE94-9EF3EB710004}" type="datetime4">
              <a:rPr lang="en-GB" smtClean="0"/>
              <a:pPr>
                <a:tabLst>
                  <a:tab pos="2778125" algn="r"/>
                  <a:tab pos="4037013" algn="r"/>
                </a:tabLst>
              </a:pPr>
              <a:t>November 28, 2014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97053" y="1475051"/>
            <a:ext cx="3166913" cy="244800"/>
          </a:xfrm>
          <a:prstGeom prst="rect">
            <a:avLst/>
          </a:prstGeom>
        </p:spPr>
        <p:txBody>
          <a:bodyPr lIns="104400" tIns="54000" rIns="104400" bIns="54000"/>
          <a:lstStyle>
            <a:lvl1pPr algn="r">
              <a:tabLst>
                <a:tab pos="2881313" algn="r"/>
                <a:tab pos="4967288" algn="r"/>
              </a:tabLst>
              <a:defRPr sz="900" cap="all" baseline="0"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	Click to edit COMPANY being presented to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351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Slide Pic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7920000" cy="645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772000"/>
            <a:ext cx="4546800" cy="4068000"/>
          </a:xfrm>
          <a:prstGeom prst="rect">
            <a:avLst/>
          </a:prstGeom>
        </p:spPr>
        <p:txBody>
          <a:bodyPr lIns="104400" tIns="54000" rIns="104400" bIns="5400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en-US" sz="5200" kern="1200" cap="none" baseline="0" dirty="0">
                <a:solidFill>
                  <a:schemeClr val="bg1"/>
                </a:solidFill>
                <a:latin typeface="Bodoni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 Page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736277"/>
            <a:ext cx="7920000" cy="54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"/>
          </p:nvPr>
        </p:nvSpPr>
        <p:spPr>
          <a:xfrm>
            <a:off x="5935183" y="1487909"/>
            <a:ext cx="4477767" cy="202668"/>
          </a:xfrm>
          <a:prstGeom prst="rect">
            <a:avLst/>
          </a:prstGeom>
        </p:spPr>
        <p:txBody>
          <a:bodyPr/>
          <a:lstStyle>
            <a:lvl1pPr algn="r">
              <a:defRPr sz="900" cap="all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fld id="{FC2755D0-8386-460A-AE94-9EF3EB710004}" type="datetime4">
              <a:rPr lang="en-GB" smtClean="0"/>
              <a:pPr>
                <a:tabLst>
                  <a:tab pos="2778125" algn="r"/>
                  <a:tab pos="4037013" algn="r"/>
                </a:tabLst>
              </a:pPr>
              <a:t>November 28, 2014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97053" y="1475051"/>
            <a:ext cx="3166913" cy="244800"/>
          </a:xfrm>
          <a:prstGeom prst="rect">
            <a:avLst/>
          </a:prstGeom>
        </p:spPr>
        <p:txBody>
          <a:bodyPr lIns="104400" tIns="54000" rIns="104400" bIns="54000"/>
          <a:lstStyle>
            <a:lvl1pPr algn="r">
              <a:tabLst>
                <a:tab pos="2881313" algn="r"/>
                <a:tab pos="4967288" algn="r"/>
              </a:tabLst>
              <a:defRPr sz="900" cap="all" baseline="0"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	Click to edit COMPANY being presented to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681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Slide Blank">
    <p:bg>
      <p:bgPr>
        <a:solidFill>
          <a:srgbClr val="AD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9" y="252000"/>
            <a:ext cx="7920000" cy="6452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4000" y="736277"/>
            <a:ext cx="7920000" cy="544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69999" y="2772000"/>
            <a:ext cx="8054491" cy="4068000"/>
          </a:xfrm>
          <a:prstGeom prst="rect">
            <a:avLst/>
          </a:prstGeom>
        </p:spPr>
        <p:txBody>
          <a:bodyPr lIns="104400" tIns="54000" rIns="104400" bIns="54000">
            <a:noAutofit/>
          </a:bodyPr>
          <a:lstStyle>
            <a:lvl1pPr algn="l" defTabSz="1043056" rtl="0" eaLnBrk="1" latinLnBrk="0" hangingPunct="1">
              <a:spcBef>
                <a:spcPct val="0"/>
              </a:spcBef>
              <a:buNone/>
              <a:defRPr lang="en-US" sz="5200" kern="1200" cap="none" baseline="0" dirty="0">
                <a:solidFill>
                  <a:schemeClr val="bg1"/>
                </a:solidFill>
                <a:latin typeface="Bodoni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 Page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5935183" y="1487909"/>
            <a:ext cx="4477767" cy="202668"/>
          </a:xfrm>
          <a:prstGeom prst="rect">
            <a:avLst/>
          </a:prstGeom>
        </p:spPr>
        <p:txBody>
          <a:bodyPr/>
          <a:lstStyle>
            <a:lvl1pPr algn="r">
              <a:defRPr sz="900" cap="all" baseline="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fld id="{FC2755D0-8386-460A-AE94-9EF3EB710004}" type="datetime4">
              <a:rPr lang="en-GB" smtClean="0"/>
              <a:pPr>
                <a:tabLst>
                  <a:tab pos="2778125" algn="r"/>
                  <a:tab pos="4037013" algn="r"/>
                </a:tabLst>
              </a:pPr>
              <a:t>November 28, 2014</a:t>
            </a:fld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97053" y="1475051"/>
            <a:ext cx="3166913" cy="244800"/>
          </a:xfrm>
          <a:prstGeom prst="rect">
            <a:avLst/>
          </a:prstGeom>
        </p:spPr>
        <p:txBody>
          <a:bodyPr lIns="104400" tIns="54000" rIns="104400" bIns="54000"/>
          <a:lstStyle>
            <a:lvl1pPr algn="r">
              <a:tabLst>
                <a:tab pos="2881313" algn="r"/>
                <a:tab pos="4967288" algn="r"/>
              </a:tabLst>
              <a:defRPr sz="900" cap="all" baseline="0">
                <a:latin typeface="Gill Sans MT" pitchFamily="34" charset="0"/>
              </a:defRPr>
            </a:lvl1pPr>
          </a:lstStyle>
          <a:p>
            <a:pPr lvl="0"/>
            <a:r>
              <a:rPr lang="en-US" dirty="0" smtClean="0"/>
              <a:t>	Click to edit COMPANY being presented to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35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Grey Title and Content">
    <p:bg>
      <p:bgPr>
        <a:solidFill>
          <a:srgbClr val="AD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3600" y="1850399"/>
            <a:ext cx="10041452" cy="4949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400"/>
              </a:spcAft>
              <a:defRPr sz="2400" cap="none">
                <a:solidFill>
                  <a:schemeClr val="tx1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 cap="none"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 cap="none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 cap="none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 cap="none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4139" y="704622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8148" y="1692399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4000" y="252000"/>
            <a:ext cx="8037641" cy="56492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6" name="Picture 2" descr="\\fileserver\home\ben.swindale\October Design\PPTX Template\md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002" y="415305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0082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ark Grey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3600" y="1850400"/>
            <a:ext cx="10060502" cy="49077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400"/>
              </a:spcAft>
              <a:defRPr sz="2400" cap="none">
                <a:solidFill>
                  <a:srgbClr val="F58025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 cap="none">
                <a:solidFill>
                  <a:srgbClr val="F58025"/>
                </a:solidFill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 cap="none">
                <a:solidFill>
                  <a:schemeClr val="bg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 cap="none">
                <a:solidFill>
                  <a:schemeClr val="bg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 cap="none">
                <a:solidFill>
                  <a:schemeClr val="bg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4139" y="704622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8148" y="1692399"/>
            <a:ext cx="9955954" cy="0"/>
          </a:xfrm>
          <a:prstGeom prst="line">
            <a:avLst/>
          </a:prstGeom>
          <a:ln w="6350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4000" y="252000"/>
            <a:ext cx="8037641" cy="56492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580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2" descr="\\fileserver\home\ben.swindale\October Design\PPTX Template\md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002" y="415305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935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White 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3999" y="734400"/>
            <a:ext cx="8037642" cy="6270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3600" y="1850400"/>
            <a:ext cx="10060502" cy="4918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2400"/>
              </a:spcAft>
              <a:defRPr sz="2400" cap="none">
                <a:solidFill>
                  <a:srgbClr val="F58025"/>
                </a:solidFill>
                <a:latin typeface="GillSans" pitchFamily="34" charset="0"/>
              </a:defRPr>
            </a:lvl1pPr>
            <a:lvl2pPr marL="0" indent="0">
              <a:spcBef>
                <a:spcPts val="0"/>
              </a:spcBef>
              <a:buNone/>
              <a:defRPr sz="2400" cap="none">
                <a:solidFill>
                  <a:srgbClr val="F58025"/>
                </a:solidFill>
                <a:latin typeface="GillSans" pitchFamily="34" charset="0"/>
              </a:defRPr>
            </a:lvl2pPr>
            <a:lvl3pPr marL="1042988" indent="-1042988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3pPr>
            <a:lvl4pPr marL="361950" indent="-361950">
              <a:spcBef>
                <a:spcPts val="0"/>
              </a:spcBef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4pPr>
            <a:lvl5pPr marL="0" indent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  <a:latin typeface="GillSan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4139" y="704622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baseline="0" dirty="0">
                <a:solidFill>
                  <a:schemeClr val="tx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8148" y="1692399"/>
            <a:ext cx="9955954" cy="0"/>
          </a:xfrm>
          <a:prstGeom prst="line">
            <a:avLst/>
          </a:prstGeom>
          <a:ln w="6350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baseline="0" dirty="0" smtClean="0">
                <a:solidFill>
                  <a:schemeClr val="tx1"/>
                </a:solidFill>
              </a:rPr>
              <a:t>©</a:t>
            </a:r>
            <a:r>
              <a:rPr lang="en-GB" sz="900" baseline="0" dirty="0" smtClean="0">
                <a:solidFill>
                  <a:schemeClr val="tx1"/>
                </a:solidFill>
                <a:latin typeface="Gill Sans MT" pitchFamily="34" charset="0"/>
              </a:rPr>
              <a:t>MISHCON </a:t>
            </a:r>
            <a:r>
              <a:rPr lang="en-GB" sz="900" baseline="0" dirty="0">
                <a:solidFill>
                  <a:schemeClr val="tx1"/>
                </a:solidFill>
                <a:latin typeface="Gill Sans MT" pitchFamily="34" charset="0"/>
              </a:rPr>
              <a:t>DE REYA </a:t>
            </a:r>
            <a:r>
              <a:rPr lang="en-GB" sz="900" baseline="0" dirty="0" smtClean="0">
                <a:solidFill>
                  <a:schemeClr val="tx1"/>
                </a:solidFill>
                <a:latin typeface="Gill Sans MT" pitchFamily="34" charset="0"/>
              </a:rPr>
              <a:t>2014</a:t>
            </a:r>
            <a:endParaRPr lang="en-GB" sz="900" baseline="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34000" y="252000"/>
            <a:ext cx="8037641" cy="56492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580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2" descr="\\fileserver\home\ben.swindale\October Design\PPTX Template\mdr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5802" y="414338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889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3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5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B4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39" y="704622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148" y="1692399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\\fileserver\home\ben.swindale\October Design\PPTX Template\md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002" y="415305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105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1" r:id="rId2"/>
    <p:sldLayoutId id="2147483722" r:id="rId3"/>
    <p:sldLayoutId id="2147483723" r:id="rId4"/>
    <p:sldLayoutId id="2147483724" r:id="rId5"/>
    <p:sldLayoutId id="2147483720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marR="0" indent="0" algn="l" defTabSz="1043056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 cap="all" baseline="0">
          <a:solidFill>
            <a:schemeClr val="tx1"/>
          </a:solidFill>
          <a:latin typeface="GillSans" pitchFamily="34" charset="0"/>
          <a:ea typeface="+mj-ea"/>
          <a:cs typeface="+mj-cs"/>
        </a:defRPr>
      </a:lvl1pPr>
    </p:titleStyle>
    <p:bodyStyle>
      <a:lvl1pPr marL="0" indent="0" algn="l" defTabSz="1043056" rtl="0" eaLnBrk="1" latinLnBrk="0" hangingPunct="1">
        <a:spcBef>
          <a:spcPct val="20000"/>
        </a:spcBef>
        <a:buFont typeface="Arial" pitchFamily="34" charset="0"/>
        <a:buNone/>
        <a:defRPr sz="3200" kern="1200" cap="all" baseline="0">
          <a:solidFill>
            <a:schemeClr val="bg1"/>
          </a:solidFill>
          <a:latin typeface="GillSans" pitchFamily="34" charset="0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B4B4B4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7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6" r:id="rId2"/>
    <p:sldLayoutId id="2147483737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marR="0" indent="0" algn="l" defTabSz="1043056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 cap="all" baseline="0">
          <a:solidFill>
            <a:schemeClr val="tx1"/>
          </a:solidFill>
          <a:latin typeface="GillSans" pitchFamily="34" charset="0"/>
          <a:ea typeface="+mj-ea"/>
          <a:cs typeface="+mj-cs"/>
        </a:defRPr>
      </a:lvl1pPr>
    </p:titleStyle>
    <p:bodyStyle>
      <a:lvl1pPr marL="0" indent="0" algn="l" defTabSz="1043056" rtl="0" eaLnBrk="1" latinLnBrk="0" hangingPunct="1">
        <a:spcBef>
          <a:spcPct val="20000"/>
        </a:spcBef>
        <a:buFont typeface="Arial" pitchFamily="34" charset="0"/>
        <a:buNone/>
        <a:defRPr sz="3200" kern="1200" cap="all" baseline="0">
          <a:solidFill>
            <a:schemeClr val="bg1"/>
          </a:solidFill>
          <a:latin typeface="GillSans" pitchFamily="34" charset="0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AD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39" y="704622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148" y="1692399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1" name="Picture 2" descr="\\fileserver\home\ben.swindale\October Design\PPTX Template\md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002" y="415305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61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26" r:id="rId4"/>
    <p:sldLayoutId id="2147483728" r:id="rId5"/>
    <p:sldLayoutId id="2147483715" r:id="rId6"/>
    <p:sldLayoutId id="2147483707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marR="0" indent="0" algn="l" defTabSz="1043056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 cap="all" baseline="0">
          <a:solidFill>
            <a:schemeClr val="tx1"/>
          </a:solidFill>
          <a:latin typeface="GillSans" pitchFamily="34" charset="0"/>
          <a:ea typeface="+mj-ea"/>
          <a:cs typeface="+mj-cs"/>
        </a:defRPr>
      </a:lvl1pPr>
    </p:titleStyle>
    <p:bodyStyle>
      <a:lvl1pPr marL="0" indent="0" algn="l" defTabSz="1043056" rtl="0" eaLnBrk="1" latinLnBrk="0" hangingPunct="1">
        <a:spcBef>
          <a:spcPct val="20000"/>
        </a:spcBef>
        <a:buFont typeface="Arial" pitchFamily="34" charset="0"/>
        <a:buNone/>
        <a:defRPr sz="3200" kern="1200" cap="all" baseline="0">
          <a:solidFill>
            <a:schemeClr val="bg1"/>
          </a:solidFill>
          <a:latin typeface="GillSans" pitchFamily="34" charset="0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471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3" r:id="rId3"/>
    <p:sldLayoutId id="2147483694" r:id="rId4"/>
  </p:sldLayoutIdLst>
  <p:timing>
    <p:tnLst>
      <p:par>
        <p:cTn id="1" dur="indefinite" restart="never" nodeType="tmRoot"/>
      </p:par>
    </p:tnLst>
  </p:timing>
  <p:txStyles>
    <p:titleStyle>
      <a:lvl1pPr algn="l" defTabSz="1043056" rtl="0" eaLnBrk="1" latinLnBrk="0" hangingPunct="1">
        <a:spcBef>
          <a:spcPct val="0"/>
        </a:spcBef>
        <a:buNone/>
        <a:defRPr sz="3200" kern="1200" cap="all" baseline="0">
          <a:solidFill>
            <a:schemeClr val="accent2"/>
          </a:solidFill>
          <a:latin typeface="GillSans" pitchFamily="34" charset="0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AD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139" y="7035710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WWW.MISHCON.COM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9098" y="352822"/>
            <a:ext cx="995595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8148" y="1692399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8148" y="7011466"/>
            <a:ext cx="995595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\\fileserver\home\ben.swindale\October Design\PPTX Template\md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002" y="415305"/>
            <a:ext cx="16192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233999" y="252000"/>
            <a:ext cx="7920000" cy="6452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48800" y="7045235"/>
            <a:ext cx="4210468" cy="243824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pPr algn="r"/>
            <a:r>
              <a:rPr lang="en-GB" sz="900" b="1" dirty="0" smtClean="0">
                <a:solidFill>
                  <a:schemeClr val="bg1"/>
                </a:solidFill>
              </a:rPr>
              <a:t>©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MISHCON DE REYA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2014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50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marL="0" marR="0" indent="0" algn="l" defTabSz="1043056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 cap="all" baseline="0">
          <a:solidFill>
            <a:schemeClr val="bg2"/>
          </a:solidFill>
          <a:latin typeface="GillSans" pitchFamily="34" charset="0"/>
          <a:ea typeface="+mj-ea"/>
          <a:cs typeface="+mj-cs"/>
        </a:defRPr>
      </a:lvl1pPr>
    </p:titleStyle>
    <p:bodyStyle>
      <a:lvl1pPr marL="0" indent="0" algn="l" defTabSz="1043056" rtl="0" eaLnBrk="1" latinLnBrk="0" hangingPunct="1">
        <a:spcBef>
          <a:spcPct val="20000"/>
        </a:spcBef>
        <a:buFont typeface="Arial" pitchFamily="34" charset="0"/>
        <a:buNone/>
        <a:defRPr sz="3200" kern="1200" cap="all" baseline="0">
          <a:solidFill>
            <a:schemeClr val="bg1"/>
          </a:solidFill>
          <a:latin typeface="GillSans" pitchFamily="34" charset="0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Art, finance &amp;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500" dirty="0" smtClean="0"/>
              <a:t>The importance of due diligence in relation to art used as security for a loan</a:t>
            </a:r>
            <a:endParaRPr lang="en-GB" sz="25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8102" y="1807534"/>
            <a:ext cx="10032949" cy="5092995"/>
          </a:xfrm>
        </p:spPr>
        <p:txBody>
          <a:bodyPr/>
          <a:lstStyle/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Attribution &amp; Authenticity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Ownership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Provenance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Condition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Copyright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Description of the Work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Valuation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Compliance with Custom Formalities</a:t>
            </a:r>
          </a:p>
          <a:p>
            <a:pPr marL="914400" indent="-9144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latin typeface="Gill Sans MT" pitchFamily="34" charset="0"/>
              </a:rPr>
              <a:t>Tax Liability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Gill Sans MT" pitchFamily="34" charset="0"/>
              </a:rPr>
              <a:t>	</a:t>
            </a:r>
            <a:r>
              <a:rPr lang="en-GB" sz="2000" dirty="0" smtClean="0">
                <a:latin typeface="Gill Sans MT" pitchFamily="34" charset="0"/>
              </a:rPr>
              <a:t>				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Gill Sans MT" pitchFamily="34" charset="0"/>
              </a:rPr>
              <a:t>	</a:t>
            </a:r>
            <a:r>
              <a:rPr lang="en-GB" sz="2000" dirty="0" smtClean="0">
                <a:latin typeface="Gill Sans MT" pitchFamily="34" charset="0"/>
              </a:rPr>
              <a:t>					</a:t>
            </a:r>
            <a:r>
              <a:rPr lang="en-GB" sz="1800" dirty="0" err="1" smtClean="0">
                <a:latin typeface="Gill Sans MT" pitchFamily="34" charset="0"/>
              </a:rPr>
              <a:t>Banksy’s</a:t>
            </a:r>
            <a:r>
              <a:rPr lang="en-GB" sz="1800" dirty="0" smtClean="0">
                <a:latin typeface="Gill Sans MT" pitchFamily="34" charset="0"/>
              </a:rPr>
              <a:t> “Rat on a Bollard”</a:t>
            </a:r>
            <a:endParaRPr lang="en-GB" sz="1800" dirty="0">
              <a:latin typeface="Gill Sans MT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tabLst>
                <a:tab pos="2778125" algn="r"/>
                <a:tab pos="4037013" algn="r"/>
              </a:tabLst>
            </a:pPr>
            <a:r>
              <a:rPr lang="en-US" dirty="0" smtClean="0"/>
              <a:t>		</a:t>
            </a:r>
            <a:r>
              <a:rPr lang="en-GB" dirty="0" smtClean="0"/>
              <a:t>26 November 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184" y="2190604"/>
            <a:ext cx="2564847" cy="408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1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R Template Light Grey">
  <a:themeElements>
    <a:clrScheme name="MDR Grey Template">
      <a:dk1>
        <a:srgbClr val="000000"/>
      </a:dk1>
      <a:lt1>
        <a:sysClr val="window" lastClr="FFFFFF"/>
      </a:lt1>
      <a:dk2>
        <a:srgbClr val="B4B4B4"/>
      </a:dk2>
      <a:lt2>
        <a:srgbClr val="252525"/>
      </a:lt2>
      <a:accent1>
        <a:srgbClr val="FFFFFF"/>
      </a:accent1>
      <a:accent2>
        <a:srgbClr val="F58026"/>
      </a:accent2>
      <a:accent3>
        <a:srgbClr val="000000"/>
      </a:accent3>
      <a:accent4>
        <a:srgbClr val="B4B4B4"/>
      </a:accent4>
      <a:accent5>
        <a:srgbClr val="252525"/>
      </a:accent5>
      <a:accent6>
        <a:srgbClr val="F58026"/>
      </a:accent6>
      <a:hlink>
        <a:srgbClr val="FFFFFF"/>
      </a:hlink>
      <a:folHlink>
        <a:srgbClr val="F580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dR Multicolour Body Slides">
  <a:themeElements>
    <a:clrScheme name="MDR Grey Template">
      <a:dk1>
        <a:srgbClr val="000000"/>
      </a:dk1>
      <a:lt1>
        <a:sysClr val="window" lastClr="FFFFFF"/>
      </a:lt1>
      <a:dk2>
        <a:srgbClr val="B4B4B4"/>
      </a:dk2>
      <a:lt2>
        <a:srgbClr val="252525"/>
      </a:lt2>
      <a:accent1>
        <a:srgbClr val="F58026"/>
      </a:accent1>
      <a:accent2>
        <a:srgbClr val="FFFFFF"/>
      </a:accent2>
      <a:accent3>
        <a:srgbClr val="000000"/>
      </a:accent3>
      <a:accent4>
        <a:srgbClr val="5B5B5B"/>
      </a:accent4>
      <a:accent5>
        <a:srgbClr val="9F5409"/>
      </a:accent5>
      <a:accent6>
        <a:srgbClr val="2D2D2D"/>
      </a:accent6>
      <a:hlink>
        <a:srgbClr val="FFFFFF"/>
      </a:hlink>
      <a:folHlink>
        <a:srgbClr val="F580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dR Grey Body Slides">
  <a:themeElements>
    <a:clrScheme name="MDR Grey Template">
      <a:dk1>
        <a:srgbClr val="000000"/>
      </a:dk1>
      <a:lt1>
        <a:sysClr val="window" lastClr="FFFFFF"/>
      </a:lt1>
      <a:dk2>
        <a:srgbClr val="B4B4B4"/>
      </a:dk2>
      <a:lt2>
        <a:srgbClr val="252525"/>
      </a:lt2>
      <a:accent1>
        <a:srgbClr val="F58026"/>
      </a:accent1>
      <a:accent2>
        <a:srgbClr val="FFFFFF"/>
      </a:accent2>
      <a:accent3>
        <a:srgbClr val="000000"/>
      </a:accent3>
      <a:accent4>
        <a:srgbClr val="5B5B5B"/>
      </a:accent4>
      <a:accent5>
        <a:srgbClr val="9F5409"/>
      </a:accent5>
      <a:accent6>
        <a:srgbClr val="2D2D2D"/>
      </a:accent6>
      <a:hlink>
        <a:srgbClr val="FFFFFF"/>
      </a:hlink>
      <a:folHlink>
        <a:srgbClr val="F580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dR Dividers">
  <a:themeElements>
    <a:clrScheme name="MDR Grey Template">
      <a:dk1>
        <a:srgbClr val="FFFFFF"/>
      </a:dk1>
      <a:lt1>
        <a:sysClr val="window" lastClr="FFFFFF"/>
      </a:lt1>
      <a:dk2>
        <a:srgbClr val="B4B4B4"/>
      </a:dk2>
      <a:lt2>
        <a:srgbClr val="252525"/>
      </a:lt2>
      <a:accent1>
        <a:srgbClr val="FFFFFF"/>
      </a:accent1>
      <a:accent2>
        <a:srgbClr val="F58026"/>
      </a:accent2>
      <a:accent3>
        <a:srgbClr val="000000"/>
      </a:accent3>
      <a:accent4>
        <a:srgbClr val="B4B4B4"/>
      </a:accent4>
      <a:accent5>
        <a:srgbClr val="252525"/>
      </a:accent5>
      <a:accent6>
        <a:srgbClr val="F58026"/>
      </a:accent6>
      <a:hlink>
        <a:srgbClr val="FFFFFF"/>
      </a:hlink>
      <a:folHlink>
        <a:srgbClr val="F580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y Contacts Slide">
  <a:themeElements>
    <a:clrScheme name="MdR Dark Grey">
      <a:dk1>
        <a:srgbClr val="FFFFFF"/>
      </a:dk1>
      <a:lt1>
        <a:sysClr val="window" lastClr="FFFFFF"/>
      </a:lt1>
      <a:dk2>
        <a:srgbClr val="000000"/>
      </a:dk2>
      <a:lt2>
        <a:srgbClr val="000000"/>
      </a:lt2>
      <a:accent1>
        <a:srgbClr val="F58026"/>
      </a:accent1>
      <a:accent2>
        <a:srgbClr val="FFFFFF"/>
      </a:accent2>
      <a:accent3>
        <a:srgbClr val="000000"/>
      </a:accent3>
      <a:accent4>
        <a:srgbClr val="5B5B5B"/>
      </a:accent4>
      <a:accent5>
        <a:srgbClr val="9F5409"/>
      </a:accent5>
      <a:accent6>
        <a:srgbClr val="2D2D2D"/>
      </a:accent6>
      <a:hlink>
        <a:srgbClr val="000000"/>
      </a:hlink>
      <a:folHlink>
        <a:srgbClr val="F580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MdR Template Light Grey</Template>
  <TotalTime>43</TotalTime>
  <Words>62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MdR Template Light Grey</vt:lpstr>
      <vt:lpstr>MdR Multicolour Body Slides</vt:lpstr>
      <vt:lpstr>MdR Grey Body Slides</vt:lpstr>
      <vt:lpstr>MdR Dividers</vt:lpstr>
      <vt:lpstr>Grey Contacts Slide</vt:lpstr>
      <vt:lpstr>Art, finance &amp; law</vt:lpstr>
    </vt:vector>
  </TitlesOfParts>
  <Company>Mishcon De Reya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Art, finance &amp; law</dc:title>
  <dc:creator>Ana Yiannikas</dc:creator>
  <cp:lastModifiedBy>Centre du droit de l'art UniGe</cp:lastModifiedBy>
  <cp:revision>3</cp:revision>
  <cp:lastPrinted>2014-11-26T10:28:10Z</cp:lastPrinted>
  <dcterms:created xsi:type="dcterms:W3CDTF">2014-11-28T11:00:02Z</dcterms:created>
  <dcterms:modified xsi:type="dcterms:W3CDTF">2014-11-28T11:00:21Z</dcterms:modified>
</cp:coreProperties>
</file>